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AB80-7639-4559-99E7-A1F516328754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69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AB80-7639-4559-99E7-A1F516328754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62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AB80-7639-4559-99E7-A1F516328754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25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AB80-7639-4559-99E7-A1F516328754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73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AB80-7639-4559-99E7-A1F516328754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57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AB80-7639-4559-99E7-A1F516328754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72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AB80-7639-4559-99E7-A1F516328754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41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AB80-7639-4559-99E7-A1F516328754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88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AB80-7639-4559-99E7-A1F516328754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83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AB80-7639-4559-99E7-A1F516328754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10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AB80-7639-4559-99E7-A1F516328754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84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DAB80-7639-4559-99E7-A1F516328754}" type="datetimeFigureOut">
              <a:rPr lang="fr-FR" smtClean="0"/>
              <a:t>22/04/2025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1A14-A10D-4E60-BB23-FE039E9F7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51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82" y="-207297"/>
            <a:ext cx="6907898" cy="360610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7" y="3229344"/>
            <a:ext cx="7523028" cy="362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646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Bob Léponge</dc:creator>
  <cp:lastModifiedBy>Bob Léponge</cp:lastModifiedBy>
  <cp:revision>2</cp:revision>
  <dcterms:created xsi:type="dcterms:W3CDTF">2025-01-05T15:55:42Z</dcterms:created>
  <dcterms:modified xsi:type="dcterms:W3CDTF">2025-04-22T09:13:44Z</dcterms:modified>
</cp:coreProperties>
</file>